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67" r:id="rId19"/>
  </p:sldIdLst>
  <p:sldSz cx="12192000" cy="6858000"/>
  <p:notesSz cx="6858000" cy="9144000"/>
  <p:defaultTextStyle>
    <a:defPPr rtl="0"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CA" noProof="0" dirty="0"/>
            <a:t>Optimisation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fr-CA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fr-CA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CA" noProof="0" dirty="0"/>
            <a:t>Recherche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fr-CA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fr-CA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CA" noProof="0" dirty="0"/>
            <a:t>Planification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fr-CA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fr-CA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noProof="0" dirty="0"/>
            <a:t>Optimisation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noProof="0" dirty="0"/>
            <a:t>Recherche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noProof="0" dirty="0"/>
            <a:t>Planification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e verticale d’icônes à éléments pleins"/>
  <dgm:desc val="Permet de représenter une série d’éléments visuels de haut en bas avec du texte de niveau 1 ou niveau 1 et niveau 2 groupé dans une forme. Fonctionne de manière optimale avec des icônes ou de petites images avec de plus longues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6668A0-F58D-414D-AE91-080F13B20938}" type="datetime1">
              <a:rPr lang="fr-CA" smtClean="0"/>
              <a:t>2023-05-06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CA"/>
          </a:p>
        </p:txBody>
      </p:sp>
      <p:sp>
        <p:nvSpPr>
          <p:cNvPr id="5" name="Espace réservé de la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CA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646BE-8F4D-433F-8E37-8867BEC0AD1D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4" name="Espace réservé de l’image de la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CA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CA" noProof="0" smtClean="0"/>
              <a:t>‹#›</a:t>
            </a:fld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e la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fr-CA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B980AB-746C-45BA-88C2-AEB09BE6567D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F0A8B-8F95-431E-B747-EAC700012099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47EABE-C646-4463-BD1D-3BE88FD78DE4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FE871D-9D12-4A9F-8391-4599A82FA4E1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CA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CA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728C79-8334-4362-A40F-B13C3AD662B3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60A96E-7419-4DC9-ACC1-457194A0BF5A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DBA650-E13C-46BA-9E81-D7951B6F7C8F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6CB366-30DD-47D9-BAE9-C2CE05E36DDE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36D925-BA7A-4BB4-9E76-575AE5BC3B88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1899C-B772-4425-9A25-7323E057CD4F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2EB567-1910-44B6-9583-AA7295650C9F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A09355-6301-4C75-A7C1-066F8B35CC33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968EE5-D8B6-4962-A3CB-3B875D0DC086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9" name="Espace réservé de la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3E2041-39F1-407B-8F27-B1AD4AAB3662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2E2A80-2DE7-458D-A160-E32CE03B4829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0B7DB0-C955-4F94-8EC4-2CC64A3E549C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6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fr-CA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CA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4FBEF-8C6D-4424-803F-7CDF60EB21CE}" type="datetime1">
              <a:rPr lang="fr-CA" noProof="0" smtClean="0"/>
              <a:t>2023-05-06</a:t>
            </a:fld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7" name="Espace réservé de la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CA" noProof="0" smtClean="0"/>
              <a:t>‹#›</a:t>
            </a:fld>
            <a:endParaRPr lang="fr-CA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CA" noProof="1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CA" noProof="1"/>
              <a:t>Modifiez les styles du texte du masque</a:t>
            </a:r>
          </a:p>
          <a:p>
            <a:pPr lvl="1" rtl="0"/>
            <a:r>
              <a:rPr lang="fr-CA" noProof="1"/>
              <a:t>Deuxième niveau</a:t>
            </a:r>
          </a:p>
          <a:p>
            <a:pPr lvl="2" rtl="0"/>
            <a:r>
              <a:rPr lang="fr-CA" noProof="1"/>
              <a:t>Troisième niveau</a:t>
            </a:r>
          </a:p>
          <a:p>
            <a:pPr lvl="3" rtl="0"/>
            <a:r>
              <a:rPr lang="fr-CA" noProof="1"/>
              <a:t>Quatrième niveau</a:t>
            </a:r>
          </a:p>
          <a:p>
            <a:pPr lvl="4" rtl="0"/>
            <a:r>
              <a:rPr lang="fr-CA" noProof="1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60B728C0-8DF7-4BDD-B8CD-12FF7C2A3ABA}" type="datetime1">
              <a:rPr lang="fr-CA" noProof="1" smtClean="0"/>
              <a:t>2023-05-06</a:t>
            </a:fld>
            <a:endParaRPr lang="fr-CA" noProof="1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CA" noProof="1"/>
          </a:p>
        </p:txBody>
      </p:sp>
      <p:sp>
        <p:nvSpPr>
          <p:cNvPr id="6" name="Espace réservé de la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CA" noProof="1" dirty="0" smtClean="0"/>
              <a:t>‹#›</a:t>
            </a:fld>
            <a:endParaRPr lang="fr-CA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CA"/>
              <a:t>CONCEPTION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CA"/>
              <a:t>Lorem ipsum dolor sit amet, consectetuer adipiscing elit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AC69-AAF7-4AC6-D175-9A35A688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FB96-319D-2C8A-1DB1-8DE799C6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04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0B46-2AC1-A670-41FB-D7F006D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4086-7236-75A7-9003-9E99647AC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9595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E0D3-EF78-18FC-800C-C493415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D6E7-3BC6-986E-9456-BA6FEDE1E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86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D50E-0925-2940-94FF-41BBA034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CB7F-C0BD-63F9-E73C-BA72EBA69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7149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E741-4010-7C3E-678A-A6E032B4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5C53-A8A4-8827-1BFD-41589AFC6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4013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CA" noProof="1"/>
              <a:t>Merci!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CA" noProof="1"/>
              <a:t>xyz@example.com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fr-CA" noProof="1"/>
              <a:t>Stratégie marketing</a:t>
            </a:r>
          </a:p>
        </p:txBody>
      </p:sp>
      <p:pic>
        <p:nvPicPr>
          <p:cNvPr id="18" name="Image 17" descr="image abstrait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ce réservé du contenu 3" descr="Graphiqu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301163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E08A-0123-7F64-56DB-EA6B2845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CD124-A220-8948-8B26-60E0C814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4041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D8D2F-6EEF-994B-7902-D0E09E82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418B3-8105-063B-13B2-98DF0F580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582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8D01-2D04-9BE2-814C-70AD626F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6080-8A40-AEB3-4895-6693EF613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726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C303-D6FD-06BD-DE74-21E63B8A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292D-E474-2EC6-F968-D219FC90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2458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8FE2-F859-2DBC-AE01-4FA8A21C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96DA-B1D0-813F-FD3E-1A240D3CD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6720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48A2-7E2F-8948-1C7B-CFC29E7B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0A473-9AE8-5449-3EF7-7756A360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858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9518-4155-8E76-D591-B4FC8B49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2ACF0-0D29-341A-21BC-165576D0B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34276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0_TF78884036_Win32" id="{FC2CB217-D03D-4EAB-BD54-E525105B02BC}" vid="{81B70BC6-BA83-4851-BA7D-AC9EB9CB1BC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4</TotalTime>
  <Words>26</Words>
  <Application>Microsoft Office PowerPoint</Application>
  <PresentationFormat>Widescreen</PresentationFormat>
  <Paragraphs>11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</vt:lpstr>
      <vt:lpstr>CONCEPTION NUMÉRIQUE</vt:lpstr>
      <vt:lpstr>Stratégie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NUMÉRIQUE</dc:title>
  <dc:creator>Carl Trepanier</dc:creator>
  <cp:lastModifiedBy>Carl Trepanier</cp:lastModifiedBy>
  <cp:revision>2</cp:revision>
  <dcterms:created xsi:type="dcterms:W3CDTF">2023-05-05T01:09:58Z</dcterms:created>
  <dcterms:modified xsi:type="dcterms:W3CDTF">2023-05-06T23:33:06Z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